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81" r:id="rId3"/>
    <p:sldId id="274" r:id="rId4"/>
    <p:sldId id="288" r:id="rId5"/>
    <p:sldId id="283" r:id="rId6"/>
    <p:sldId id="27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E9B16A-E72D-44E3-20EB-D51C5D1A1AC5}" v="8" dt="2020-09-11T14:41:21.476"/>
    <p1510:client id="{1B971C12-74F0-4543-2A3D-C07616C2E031}" v="7" dt="2020-09-11T14:31:16.713"/>
    <p1510:client id="{37DCC3B8-8C53-455B-E792-DBEA4FA525D0}" v="11" dt="2020-09-11T14:36:19.518"/>
    <p1510:client id="{675C1474-B809-43B0-0402-F4E3B92BC264}" v="4" dt="2020-09-11T15:18:08.423"/>
    <p1510:client id="{7FD3278D-478B-4C27-5ABB-FE57731AAEFD}" v="2" dt="2020-09-11T16:32:05.198"/>
    <p1510:client id="{81188991-5506-4780-4450-0674E7763DD2}" v="18" dt="2020-09-11T09:02:58.279"/>
    <p1510:client id="{8E2C9996-6451-4A10-8291-462A3B96CBA5}" v="422" dt="2022-08-25T09:47:36.4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81" d="100"/>
          <a:sy n="81" d="100"/>
        </p:scale>
        <p:origin x="70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Gill" userId="S::charlotte.browne@nihospice.org::e74bd2a2-0188-404e-96b2-27bb298b3df3" providerId="AD" clId="Web-{8E2C9996-6451-4A10-8291-462A3B96CBA5}"/>
    <pc:docChg chg="delSld modSld">
      <pc:chgData name="Charlotte Gill" userId="S::charlotte.browne@nihospice.org::e74bd2a2-0188-404e-96b2-27bb298b3df3" providerId="AD" clId="Web-{8E2C9996-6451-4A10-8291-462A3B96CBA5}" dt="2022-08-25T09:47:36.406" v="238"/>
      <pc:docMkLst>
        <pc:docMk/>
      </pc:docMkLst>
      <pc:sldChg chg="addSp delSp modSp">
        <pc:chgData name="Charlotte Gill" userId="S::charlotte.browne@nihospice.org::e74bd2a2-0188-404e-96b2-27bb298b3df3" providerId="AD" clId="Web-{8E2C9996-6451-4A10-8291-462A3B96CBA5}" dt="2022-08-25T09:43:21.713" v="33" actId="1076"/>
        <pc:sldMkLst>
          <pc:docMk/>
          <pc:sldMk cId="764025748" sldId="257"/>
        </pc:sldMkLst>
        <pc:picChg chg="add mod">
          <ac:chgData name="Charlotte Gill" userId="S::charlotte.browne@nihospice.org::e74bd2a2-0188-404e-96b2-27bb298b3df3" providerId="AD" clId="Web-{8E2C9996-6451-4A10-8291-462A3B96CBA5}" dt="2022-08-25T09:43:21.713" v="33" actId="1076"/>
          <ac:picMkLst>
            <pc:docMk/>
            <pc:sldMk cId="764025748" sldId="257"/>
            <ac:picMk id="2" creationId="{FF0B558D-E7A7-D3A8-E10B-F585673097E6}"/>
          </ac:picMkLst>
        </pc:picChg>
        <pc:picChg chg="del">
          <ac:chgData name="Charlotte Gill" userId="S::charlotte.browne@nihospice.org::e74bd2a2-0188-404e-96b2-27bb298b3df3" providerId="AD" clId="Web-{8E2C9996-6451-4A10-8291-462A3B96CBA5}" dt="2022-08-25T09:43:17.165" v="31"/>
          <ac:picMkLst>
            <pc:docMk/>
            <pc:sldMk cId="764025748" sldId="257"/>
            <ac:picMk id="4" creationId="{2B908D62-00C4-FD4C-BA59-4977F791974A}"/>
          </ac:picMkLst>
        </pc:picChg>
      </pc:sldChg>
      <pc:sldChg chg="addSp modSp">
        <pc:chgData name="Charlotte Gill" userId="S::charlotte.browne@nihospice.org::e74bd2a2-0188-404e-96b2-27bb298b3df3" providerId="AD" clId="Web-{8E2C9996-6451-4A10-8291-462A3B96CBA5}" dt="2022-08-25T09:47:26.562" v="236" actId="20577"/>
        <pc:sldMkLst>
          <pc:docMk/>
          <pc:sldMk cId="3316322944" sldId="264"/>
        </pc:sldMkLst>
        <pc:spChg chg="mod">
          <ac:chgData name="Charlotte Gill" userId="S::charlotte.browne@nihospice.org::e74bd2a2-0188-404e-96b2-27bb298b3df3" providerId="AD" clId="Web-{8E2C9996-6451-4A10-8291-462A3B96CBA5}" dt="2022-08-25T09:47:26.562" v="236" actId="20577"/>
          <ac:spMkLst>
            <pc:docMk/>
            <pc:sldMk cId="3316322944" sldId="264"/>
            <ac:spMk id="2" creationId="{00000000-0000-0000-0000-000000000000}"/>
          </ac:spMkLst>
        </pc:spChg>
        <pc:picChg chg="add mod">
          <ac:chgData name="Charlotte Gill" userId="S::charlotte.browne@nihospice.org::e74bd2a2-0188-404e-96b2-27bb298b3df3" providerId="AD" clId="Web-{8E2C9996-6451-4A10-8291-462A3B96CBA5}" dt="2022-08-25T09:42:39.149" v="21" actId="1076"/>
          <ac:picMkLst>
            <pc:docMk/>
            <pc:sldMk cId="3316322944" sldId="264"/>
            <ac:picMk id="6" creationId="{1B9E95C6-0D74-0FC3-76F8-65CDF794C086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1:20.678" v="4" actId="1076"/>
        <pc:sldMkLst>
          <pc:docMk/>
          <pc:sldMk cId="722331425" sldId="274"/>
        </pc:sldMkLst>
        <pc:picChg chg="del">
          <ac:chgData name="Charlotte Gill" userId="S::charlotte.browne@nihospice.org::e74bd2a2-0188-404e-96b2-27bb298b3df3" providerId="AD" clId="Web-{8E2C9996-6451-4A10-8291-462A3B96CBA5}" dt="2022-08-25T09:41:15.850" v="2"/>
          <ac:picMkLst>
            <pc:docMk/>
            <pc:sldMk cId="722331425" sldId="274"/>
            <ac:picMk id="2" creationId="{1C91CC85-03CA-42C4-B227-04A47A279C9F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1:20.678" v="4" actId="1076"/>
          <ac:picMkLst>
            <pc:docMk/>
            <pc:sldMk cId="722331425" sldId="274"/>
            <ac:picMk id="4" creationId="{EC498A17-3284-8881-A378-7B1961AF5CDF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7:02.546" v="234" actId="20577"/>
        <pc:sldMkLst>
          <pc:docMk/>
          <pc:sldMk cId="1368019892" sldId="275"/>
        </pc:sldMkLst>
        <pc:spChg chg="mod">
          <ac:chgData name="Charlotte Gill" userId="S::charlotte.browne@nihospice.org::e74bd2a2-0188-404e-96b2-27bb298b3df3" providerId="AD" clId="Web-{8E2C9996-6451-4A10-8291-462A3B96CBA5}" dt="2022-08-25T09:47:02.546" v="234" actId="20577"/>
          <ac:spMkLst>
            <pc:docMk/>
            <pc:sldMk cId="1368019892" sldId="275"/>
            <ac:spMk id="2" creationId="{00000000-0000-0000-0000-000000000000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1:45.335" v="8"/>
          <ac:picMkLst>
            <pc:docMk/>
            <pc:sldMk cId="1368019892" sldId="275"/>
            <ac:picMk id="3" creationId="{DE4E1525-2E2C-4BB3-8D16-1AC0F8A41AD3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2:49.665" v="24" actId="14100"/>
          <ac:picMkLst>
            <pc:docMk/>
            <pc:sldMk cId="1368019892" sldId="275"/>
            <ac:picMk id="4" creationId="{A10370AD-7DF9-35F7-D965-154B7F5981FE}"/>
          </ac:picMkLst>
        </pc:picChg>
      </pc:sldChg>
      <pc:sldChg chg="del">
        <pc:chgData name="Charlotte Gill" userId="S::charlotte.browne@nihospice.org::e74bd2a2-0188-404e-96b2-27bb298b3df3" providerId="AD" clId="Web-{8E2C9996-6451-4A10-8291-462A3B96CBA5}" dt="2022-08-25T09:47:36.406" v="238"/>
        <pc:sldMkLst>
          <pc:docMk/>
          <pc:sldMk cId="1000685369" sldId="279"/>
        </pc:sldMkLst>
      </pc:sldChg>
      <pc:sldChg chg="addSp delSp modSp del mod setBg">
        <pc:chgData name="Charlotte Gill" userId="S::charlotte.browne@nihospice.org::e74bd2a2-0188-404e-96b2-27bb298b3df3" providerId="AD" clId="Web-{8E2C9996-6451-4A10-8291-462A3B96CBA5}" dt="2022-08-25T09:47:30.437" v="237"/>
        <pc:sldMkLst>
          <pc:docMk/>
          <pc:sldMk cId="3738015646" sldId="280"/>
        </pc:sldMkLst>
        <pc:spChg chg="mo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" creationId="{00000000-0000-0000-0000-000000000000}"/>
          </ac:spMkLst>
        </pc:spChg>
        <pc:spChg chg="mo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4" creationId="{00000000-0000-0000-0000-000000000000}"/>
          </ac:spMkLst>
        </pc:spChg>
        <pc:spChg chg="or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5" creationId="{00000000-0000-0000-0000-000000000000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16" creationId="{231BF440-39FA-4087-84CC-2EEC0BBDAF29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18" creationId="{F04E4CBA-303B-48BD-8451-C2701CB0EEBF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0" creationId="{F6CA58B3-AFCC-4A40-9882-50D5080879B0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2" creationId="{75C56826-D4E5-42ED-8529-079651CB3005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4" creationId="{82095FCE-EF05-4443-B97A-85DEE3A5CA17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6" creationId="{CA00AE6B-AA30-4CF8-BA6F-339B780AD76C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2:04.304" v="13"/>
          <ac:picMkLst>
            <pc:docMk/>
            <pc:sldMk cId="3738015646" sldId="280"/>
            <ac:picMk id="3" creationId="{FF6C2DAE-67C1-4C52-A6F8-A53A99EA53CB}"/>
          </ac:picMkLst>
        </pc:picChg>
        <pc:picChg chg="add mod ord">
          <ac:chgData name="Charlotte Gill" userId="S::charlotte.browne@nihospice.org::e74bd2a2-0188-404e-96b2-27bb298b3df3" providerId="AD" clId="Web-{8E2C9996-6451-4A10-8291-462A3B96CBA5}" dt="2022-08-25T09:42:16.055" v="17"/>
          <ac:picMkLst>
            <pc:docMk/>
            <pc:sldMk cId="3738015646" sldId="280"/>
            <ac:picMk id="6" creationId="{492987F7-9832-D3D4-B5ED-148B8066C9B9}"/>
          </ac:picMkLst>
        </pc:picChg>
        <pc:picChg chg="mod">
          <ac:chgData name="Charlotte Gill" userId="S::charlotte.browne@nihospice.org::e74bd2a2-0188-404e-96b2-27bb298b3df3" providerId="AD" clId="Web-{8E2C9996-6451-4A10-8291-462A3B96CBA5}" dt="2022-08-25T09:42:16.055" v="17"/>
          <ac:picMkLst>
            <pc:docMk/>
            <pc:sldMk cId="3738015646" sldId="280"/>
            <ac:picMk id="11" creationId="{3EE7B8A9-1C3C-C04D-A3FD-DEE2645193E4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3:09.853" v="30" actId="1076"/>
        <pc:sldMkLst>
          <pc:docMk/>
          <pc:sldMk cId="3090900683" sldId="281"/>
        </pc:sldMkLst>
        <pc:picChg chg="del">
          <ac:chgData name="Charlotte Gill" userId="S::charlotte.browne@nihospice.org::e74bd2a2-0188-404e-96b2-27bb298b3df3" providerId="AD" clId="Web-{8E2C9996-6451-4A10-8291-462A3B96CBA5}" dt="2022-08-25T09:43:05.712" v="28"/>
          <ac:picMkLst>
            <pc:docMk/>
            <pc:sldMk cId="3090900683" sldId="281"/>
            <ac:picMk id="2" creationId="{1C91CC85-03CA-42C4-B227-04A47A279C9F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3:09.853" v="30" actId="1076"/>
          <ac:picMkLst>
            <pc:docMk/>
            <pc:sldMk cId="3090900683" sldId="281"/>
            <ac:picMk id="4" creationId="{29043F20-6265-AECD-2577-95107EABC4C1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3:00.103" v="27" actId="1076"/>
        <pc:sldMkLst>
          <pc:docMk/>
          <pc:sldMk cId="3580406612" sldId="288"/>
        </pc:sldMkLst>
        <pc:spChg chg="mod">
          <ac:chgData name="Charlotte Gill" userId="S::charlotte.browne@nihospice.org::e74bd2a2-0188-404e-96b2-27bb298b3df3" providerId="AD" clId="Web-{8E2C9996-6451-4A10-8291-462A3B96CBA5}" dt="2022-08-25T09:40:23.802" v="1" actId="20577"/>
          <ac:spMkLst>
            <pc:docMk/>
            <pc:sldMk cId="3580406612" sldId="288"/>
            <ac:spMk id="3" creationId="{00000000-0000-0000-0000-000000000000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1:23.944" v="5"/>
          <ac:picMkLst>
            <pc:docMk/>
            <pc:sldMk cId="3580406612" sldId="288"/>
            <ac:picMk id="2" creationId="{9061A8EF-B967-4438-93B1-7A97C48ADA3D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3:00.103" v="27" actId="1076"/>
          <ac:picMkLst>
            <pc:docMk/>
            <pc:sldMk cId="3580406612" sldId="288"/>
            <ac:picMk id="4" creationId="{27C07DBD-2DE6-D65F-2679-276719BDD17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9B5C0-6B77-114C-BC79-A94BE09E0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35E60D-BA3C-A445-A967-03FE7EEE7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80AFF-734B-4F45-A3D9-32E18DC25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9E709-3962-2744-868E-2EFA483B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5C4DD-C195-FE4B-B0D8-CCB8E2EBB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7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75608-AB30-B94A-9BA9-43A09C40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15FFD3-07F0-F24A-9D77-C9266669C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681EC-B2CE-F444-AF4C-D2182752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F12F3-636B-B248-A72F-BFF2A4CF0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D7C43-E2C3-DD4C-A550-2FA686A25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956F07-6C21-8644-98EA-F1980F4AC0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C84C1-C06B-6344-BF74-AEBB11F00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9F84D-5EAA-E04B-AFEA-6431F1F3D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57412-5443-DE47-8C10-654A80F69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60DF4-8DF6-984E-86E2-9D7E0FB1C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4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2D5A-025B-C84E-8D46-F712E0DE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73941-067D-9444-B4C3-A836C1D55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F236-8923-EF48-8545-75B2A6A44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21EA6-4B79-174B-A9BC-EC0788E6D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F0613-E491-CD4A-8AB0-71246E27A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07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D2BC6-3A75-A14D-B47B-DB7BBE147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67BA8-561F-0D42-9056-63C69FDEA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D645-DF15-3B41-ADA9-E25B56AEF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652C9-9BE3-114B-87BE-49BF9B6F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F47C9-752C-784E-AB40-673C17705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8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F2242-19DD-B443-982A-261853EFE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5FFFD-F834-F34A-86CE-D047CDFC00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6FC01-BCC0-8446-8B35-70E8B4085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E6363-7613-1049-92C9-7817B5D33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01644-1236-D340-831F-1FBA1047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090D-D833-E041-A8DB-8D23DA7A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4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F009D-A387-BB4D-BF4F-F6D39E38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A7EB-6BD8-A242-8979-E686CAEB3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D03096-3ADE-0D49-87DF-7AE866E33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3E15E-B5FA-CC48-8909-5528D916D7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8801B-40B4-514E-A6FD-ED63B7A1E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1DCCF1-65A7-D44D-99B3-902FC2736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08A6F3-37A4-854B-B8AA-878248B7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5A266D-A301-194F-B6CF-52BC26384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9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DF47-FE77-684C-A78F-519AD18FF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E0B15-F8BC-B74F-9CA4-093BF3E89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7BE0CC-24E8-1C4B-98B2-92751C4F4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C598E1-28E1-E34D-8476-B52C9A6E8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4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0CBD2-F41F-3F41-8F3F-96FF0B0F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A35F51-7A24-DD48-857D-3F46A37E0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1C63-CA8F-4846-89CD-CE5C5C900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B6F10-2A55-C443-9E97-A500BE8A6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F860A-B2CC-9F49-A0B5-664CB60AE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BBFF3-34F7-974E-9497-62B35D6CD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42A79B-DF5A-3C4D-A7B1-AA068933A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488CA-3BBD-824B-B834-D2A9E190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B236B-DB05-FD48-AC1B-FADC6EB6D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B4D41-0533-4741-9240-0ED65A025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CBEB84-BBDF-CC46-BE7F-C7D66BE8F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CF74E-7C42-B149-A487-B24709A6C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F6D11-C097-894E-B6C4-BAB3E719F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6A5B31-E144-1540-AC1E-834772B23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DF70C-B787-534B-98AC-2AAAA304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3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BD203D-34F8-7046-8436-2D026BCF5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D7B2B-44DB-7445-80AA-8647953B1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FCA2E-322C-EF49-87FE-72F9DB634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AAF8E-7D20-B24B-B202-FB90C024D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C5E77-DCB9-314C-BD5A-F3EE89C1F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219A98CE-93A9-964B-8769-395C8E758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418" y="1408030"/>
            <a:ext cx="12550834" cy="12550834"/>
          </a:xfrm>
          <a:prstGeom prst="rect">
            <a:avLst/>
          </a:prstGeom>
        </p:spPr>
      </p:pic>
      <p:pic>
        <p:nvPicPr>
          <p:cNvPr id="2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FF0B558D-E7A7-D3A8-E10B-F58567309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319" y="126588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2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7861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</a:rPr>
              <a:t>Learning Intentions</a:t>
            </a:r>
          </a:p>
          <a:p>
            <a:endParaRPr lang="en-GB" sz="44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Knowledge and awareness of Northern Ireland Hospice and Children’s Hospice and the vital work they do in the local community. </a:t>
            </a:r>
            <a:endParaRPr lang="en-GB" sz="2000">
              <a:latin typeface="Myriad"/>
            </a:endParaRPr>
          </a:p>
          <a:p>
            <a:endParaRPr lang="en-GB" sz="20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Understand the importance of kindness.</a:t>
            </a:r>
            <a:endParaRPr lang="en-GB" sz="2000">
              <a:latin typeface="Myriad"/>
            </a:endParaRPr>
          </a:p>
          <a:p>
            <a:endParaRPr lang="en-GB" sz="20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Draw connections of how small acts of kindness can help Northern Ireland Hospice and Children’s Hospice.</a:t>
            </a:r>
            <a:endParaRPr lang="en-GB" sz="2000" dirty="0">
              <a:latin typeface="Myriad"/>
            </a:endParaRPr>
          </a:p>
          <a:p>
            <a:endParaRPr lang="en-GB" sz="4400" dirty="0">
              <a:latin typeface="Myriad"/>
              <a:ea typeface="Calibri"/>
              <a:cs typeface="Times New Roman"/>
            </a:endParaRPr>
          </a:p>
          <a:p>
            <a:endParaRPr lang="en-GB" sz="2000" dirty="0">
              <a:latin typeface="Myriad"/>
              <a:ea typeface="Calibri"/>
              <a:cs typeface="Times New Roman"/>
            </a:endParaRPr>
          </a:p>
          <a:p>
            <a:endParaRPr lang="en-GB" sz="2000">
              <a:latin typeface="Myriad"/>
              <a:ea typeface="Calibri"/>
              <a:cs typeface="Times New Roman"/>
            </a:endParaRPr>
          </a:p>
          <a:p>
            <a:endParaRPr lang="en-GB">
              <a:latin typeface="Calibri"/>
              <a:cs typeface="Calibri"/>
            </a:endParaRPr>
          </a:p>
          <a:p>
            <a:endParaRPr lang="en-GB" sz="2000" dirty="0">
              <a:latin typeface="Myriad"/>
              <a:cs typeface="Calibri"/>
            </a:endParaRPr>
          </a:p>
          <a:p>
            <a:endParaRPr lang="en-GB" sz="2000" dirty="0">
              <a:latin typeface="Myriad"/>
              <a:cs typeface="Calibri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29043F20-6265-AECD-2577-95107EABC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9562" y="126588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00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627864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+mn-ea"/>
                <a:cs typeface="+mn-cs"/>
              </a:rPr>
              <a:t>Northern Ireland Hospice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Northern Ireland Hospice is a local charity.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Hospice cares for over 4,000 babies, children, adults and their families at a time of their lives when they need it most. 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Most of the care carried out by Hospice nurses happens in the patients own home.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Horizon House is the only Children's Hospice in Northern Ireland. 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GB" sz="2000" dirty="0">
                <a:latin typeface="Myriad"/>
                <a:ea typeface="Calibri"/>
                <a:cs typeface="Times New Roman"/>
              </a:rPr>
              <a:t>It’s estimated that it will cost approximately £20 million to deliver Northern Ireland Hospice services throughout the province next year.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EC498A17-3284-8881-A378-7B1961AF5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1643" y="105993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1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853" y="908189"/>
            <a:ext cx="11056776" cy="344709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b="1" dirty="0">
                <a:latin typeface="Myriad"/>
              </a:rPr>
              <a:t>What is Kindness? </a:t>
            </a:r>
            <a:endParaRPr lang="en-GB" dirty="0"/>
          </a:p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dirty="0">
                <a:latin typeface="Myriad"/>
              </a:rPr>
              <a:t>The quality of being friendly, generous, and considerate.</a:t>
            </a:r>
          </a:p>
          <a:p>
            <a:pPr algn="ctr"/>
            <a:endParaRPr lang="en-GB" dirty="0">
              <a:latin typeface="Myriad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27C07DBD-2DE6-D65F-2679-276719BDD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3146" y="-2031"/>
            <a:ext cx="3093308" cy="164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06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15B2AB30-0954-D943-BA9D-DCC89C61E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36664" y="-10042933"/>
            <a:ext cx="24082064" cy="24082064"/>
          </a:xfrm>
          <a:prstGeom prst="rect">
            <a:avLst/>
          </a:prstGeom>
        </p:spPr>
      </p:pic>
      <p:pic>
        <p:nvPicPr>
          <p:cNvPr id="3" name="Picture 2" descr="A picture containing text, refrigerator, room&#10;&#10;Description automatically generated">
            <a:extLst>
              <a:ext uri="{FF2B5EF4-FFF2-40B4-BE49-F238E27FC236}">
                <a16:creationId xmlns:a16="http://schemas.microsoft.com/office/drawing/2014/main" id="{4F82A451-FAD7-654F-B8B9-E83ECBD8D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14124" y="-294461"/>
            <a:ext cx="12277460" cy="10861941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361FA08-630E-3C45-AECB-77FCAC62F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20" y="5136510"/>
            <a:ext cx="2215341" cy="22153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F9E6593-5233-414D-8EA9-9FE24202E168}"/>
              </a:ext>
            </a:extLst>
          </p:cNvPr>
          <p:cNvSpPr/>
          <p:nvPr/>
        </p:nvSpPr>
        <p:spPr>
          <a:xfrm>
            <a:off x="3445311" y="744283"/>
            <a:ext cx="8892321" cy="192052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GB" sz="5400" b="1" kern="0" dirty="0">
                <a:solidFill>
                  <a:schemeClr val="bg1"/>
                </a:solidFill>
                <a:latin typeface="Myriad"/>
              </a:rPr>
              <a:t>Northern Ireland Hospice </a:t>
            </a:r>
          </a:p>
          <a:p>
            <a:pPr algn="ctr">
              <a:spcBef>
                <a:spcPct val="20000"/>
              </a:spcBef>
              <a:defRPr/>
            </a:pPr>
            <a:r>
              <a:rPr lang="en-GB" sz="5400" b="1" kern="0" dirty="0">
                <a:solidFill>
                  <a:schemeClr val="bg1"/>
                </a:solidFill>
                <a:latin typeface="Myriad"/>
              </a:rPr>
              <a:t>Kindness Video 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845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5151" y="918810"/>
            <a:ext cx="10679466" cy="815607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  <a:ea typeface="Calibri"/>
                <a:cs typeface="Times New Roman"/>
              </a:rPr>
              <a:t>Kindness Counts </a:t>
            </a:r>
            <a:endParaRPr lang="en-US" dirty="0">
              <a:latin typeface="Calibri"/>
              <a:ea typeface="Calibri"/>
              <a:cs typeface="Calibri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latin typeface="Myriad"/>
                <a:ea typeface="Calibri"/>
                <a:cs typeface="Times New Roman"/>
              </a:rPr>
              <a:t>World Kindness Day is celebrated on</a:t>
            </a:r>
            <a:r>
              <a:rPr lang="en-GB" sz="3200" b="1" dirty="0">
                <a:latin typeface="Myriad"/>
                <a:ea typeface="Calibri"/>
                <a:cs typeface="Times New Roman"/>
              </a:rPr>
              <a:t> 13th November 2024. </a:t>
            </a:r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b="1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ea typeface="+mn-lt"/>
                <a:cs typeface="+mn-lt"/>
              </a:rPr>
              <a:t>The money raised from your fundraising can really make a difference. Especially this year – as costs continue to increase and fundraising becomes much more difficult for NI Hospice.</a:t>
            </a:r>
            <a:endParaRPr lang="en-GB" dirty="0">
              <a:ea typeface="+mn-lt"/>
              <a:cs typeface="+mn-lt"/>
            </a:endParaRPr>
          </a:p>
          <a:p>
            <a:endParaRPr lang="en-GB" sz="3200" b="1" dirty="0">
              <a:ea typeface="+mn-lt"/>
              <a:cs typeface="+mn-lt"/>
            </a:endParaRPr>
          </a:p>
          <a:p>
            <a:r>
              <a:rPr lang="en-GB" sz="3200" b="1" dirty="0">
                <a:ea typeface="+mn-lt"/>
                <a:cs typeface="+mn-lt"/>
              </a:rPr>
              <a:t>Every pound raised from Kindness Counts makes a difference! </a:t>
            </a:r>
            <a:r>
              <a:rPr lang="en-GB" sz="3200" dirty="0">
                <a:ea typeface="+mn-lt"/>
                <a:cs typeface="+mn-lt"/>
              </a:rPr>
              <a:t> </a:t>
            </a:r>
            <a:endParaRPr lang="en-GB" dirty="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Calibri"/>
              <a:ea typeface="Calibri"/>
              <a:cs typeface="Calibri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A10370AD-7DF9-35F7-D965-154B7F598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1707" y="60529"/>
            <a:ext cx="3618470" cy="191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19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204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Myriad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David-Lee Badger</dc:creator>
  <cp:lastModifiedBy>Charlotte Gill</cp:lastModifiedBy>
  <cp:revision>115</cp:revision>
  <dcterms:created xsi:type="dcterms:W3CDTF">2020-09-03T09:09:55Z</dcterms:created>
  <dcterms:modified xsi:type="dcterms:W3CDTF">2024-03-26T14:08:00Z</dcterms:modified>
</cp:coreProperties>
</file>