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7" r:id="rId2"/>
    <p:sldId id="274" r:id="rId3"/>
    <p:sldId id="290" r:id="rId4"/>
    <p:sldId id="288" r:id="rId5"/>
    <p:sldId id="27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B5F2A2F-2ACB-480B-9801-391BF6C4B5AF}">
          <p14:sldIdLst>
            <p14:sldId id="257"/>
            <p14:sldId id="274"/>
            <p14:sldId id="290"/>
            <p14:sldId id="288"/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22AA90-082E-47B0-A95D-ADF2DF89FEA5}" v="744" dt="2022-08-25T09:29:12.9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2" autoAdjust="0"/>
    <p:restoredTop sz="94694"/>
  </p:normalViewPr>
  <p:slideViewPr>
    <p:cSldViewPr snapToGrid="0" snapToObjects="1">
      <p:cViewPr varScale="1">
        <p:scale>
          <a:sx n="86" d="100"/>
          <a:sy n="86" d="100"/>
        </p:scale>
        <p:origin x="33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otte Gill" userId="S::charlotte.browne@nihospice.org::e74bd2a2-0188-404e-96b2-27bb298b3df3" providerId="AD" clId="Web-{AC22AA90-082E-47B0-A95D-ADF2DF89FEA5}"/>
    <pc:docChg chg="addSld delSld modSld modSection">
      <pc:chgData name="Charlotte Gill" userId="S::charlotte.browne@nihospice.org::e74bd2a2-0188-404e-96b2-27bb298b3df3" providerId="AD" clId="Web-{AC22AA90-082E-47B0-A95D-ADF2DF89FEA5}" dt="2022-08-25T09:29:12.945" v="372" actId="20577"/>
      <pc:docMkLst>
        <pc:docMk/>
      </pc:docMkLst>
      <pc:sldChg chg="del">
        <pc:chgData name="Charlotte Gill" userId="S::charlotte.browne@nihospice.org::e74bd2a2-0188-404e-96b2-27bb298b3df3" providerId="AD" clId="Web-{AC22AA90-082E-47B0-A95D-ADF2DF89FEA5}" dt="2022-08-25T09:27:38.849" v="267"/>
        <pc:sldMkLst>
          <pc:docMk/>
          <pc:sldMk cId="2372381775" sldId="261"/>
        </pc:sldMkLst>
      </pc:sldChg>
      <pc:sldChg chg="modSp">
        <pc:chgData name="Charlotte Gill" userId="S::charlotte.browne@nihospice.org::e74bd2a2-0188-404e-96b2-27bb298b3df3" providerId="AD" clId="Web-{AC22AA90-082E-47B0-A95D-ADF2DF89FEA5}" dt="2022-08-25T09:27:29.927" v="266" actId="20577"/>
        <pc:sldMkLst>
          <pc:docMk/>
          <pc:sldMk cId="1368019892" sldId="275"/>
        </pc:sldMkLst>
        <pc:spChg chg="mod">
          <ac:chgData name="Charlotte Gill" userId="S::charlotte.browne@nihospice.org::e74bd2a2-0188-404e-96b2-27bb298b3df3" providerId="AD" clId="Web-{AC22AA90-082E-47B0-A95D-ADF2DF89FEA5}" dt="2022-08-25T09:27:29.927" v="266" actId="20577"/>
          <ac:spMkLst>
            <pc:docMk/>
            <pc:sldMk cId="1368019892" sldId="275"/>
            <ac:spMk id="2" creationId="{00000000-0000-0000-0000-000000000000}"/>
          </ac:spMkLst>
        </pc:spChg>
      </pc:sldChg>
      <pc:sldChg chg="modSp">
        <pc:chgData name="Charlotte Gill" userId="S::charlotte.browne@nihospice.org::e74bd2a2-0188-404e-96b2-27bb298b3df3" providerId="AD" clId="Web-{AC22AA90-082E-47B0-A95D-ADF2DF89FEA5}" dt="2022-08-25T09:23:04.763" v="108" actId="20577"/>
        <pc:sldMkLst>
          <pc:docMk/>
          <pc:sldMk cId="3580406612" sldId="288"/>
        </pc:sldMkLst>
        <pc:spChg chg="mod">
          <ac:chgData name="Charlotte Gill" userId="S::charlotte.browne@nihospice.org::e74bd2a2-0188-404e-96b2-27bb298b3df3" providerId="AD" clId="Web-{AC22AA90-082E-47B0-A95D-ADF2DF89FEA5}" dt="2022-08-25T09:23:04.763" v="108" actId="20577"/>
          <ac:spMkLst>
            <pc:docMk/>
            <pc:sldMk cId="3580406612" sldId="288"/>
            <ac:spMk id="3" creationId="{00000000-0000-0000-0000-000000000000}"/>
          </ac:spMkLst>
        </pc:spChg>
      </pc:sldChg>
      <pc:sldChg chg="modSp add replId">
        <pc:chgData name="Charlotte Gill" userId="S::charlotte.browne@nihospice.org::e74bd2a2-0188-404e-96b2-27bb298b3df3" providerId="AD" clId="Web-{AC22AA90-082E-47B0-A95D-ADF2DF89FEA5}" dt="2022-08-25T09:29:12.945" v="372" actId="20577"/>
        <pc:sldMkLst>
          <pc:docMk/>
          <pc:sldMk cId="1933075926" sldId="289"/>
        </pc:sldMkLst>
        <pc:spChg chg="mod">
          <ac:chgData name="Charlotte Gill" userId="S::charlotte.browne@nihospice.org::e74bd2a2-0188-404e-96b2-27bb298b3df3" providerId="AD" clId="Web-{AC22AA90-082E-47B0-A95D-ADF2DF89FEA5}" dt="2022-08-25T09:29:12.945" v="372" actId="20577"/>
          <ac:spMkLst>
            <pc:docMk/>
            <pc:sldMk cId="1933075926" sldId="289"/>
            <ac:spMk id="2" creationId="{00000000-0000-0000-0000-000000000000}"/>
          </ac:spMkLst>
        </pc:spChg>
      </pc:sldChg>
      <pc:sldChg chg="modSp add del replId">
        <pc:chgData name="Charlotte Gill" userId="S::charlotte.browne@nihospice.org::e74bd2a2-0188-404e-96b2-27bb298b3df3" providerId="AD" clId="Web-{AC22AA90-082E-47B0-A95D-ADF2DF89FEA5}" dt="2022-08-25T09:28:16.319" v="273"/>
        <pc:sldMkLst>
          <pc:docMk/>
          <pc:sldMk cId="2957850644" sldId="289"/>
        </pc:sldMkLst>
        <pc:spChg chg="mod">
          <ac:chgData name="Charlotte Gill" userId="S::charlotte.browne@nihospice.org::e74bd2a2-0188-404e-96b2-27bb298b3df3" providerId="AD" clId="Web-{AC22AA90-082E-47B0-A95D-ADF2DF89FEA5}" dt="2022-08-25T09:28:13.991" v="272" actId="20577"/>
          <ac:spMkLst>
            <pc:docMk/>
            <pc:sldMk cId="2957850644" sldId="289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E6EA0-9543-4387-9B7C-49E8A0EF8812}" type="datetimeFigureOut">
              <a:rPr lang="en-GB" smtClean="0"/>
              <a:t>26/03/2024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79DA1-7D57-4ACE-975B-41A9EBFE9B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0036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9B5C0-6B77-114C-BC79-A94BE09E00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35E60D-BA3C-A445-A967-03FE7EEE78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80AFF-734B-4F45-A3D9-32E18DC25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9E709-3962-2744-868E-2EFA483B9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5C4DD-C195-FE4B-B0D8-CCB8E2EBB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79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75608-AB30-B94A-9BA9-43A09C400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15FFD3-07F0-F24A-9D77-C9266669CD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6681EC-B2CE-F444-AF4C-D21827522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F12F3-636B-B248-A72F-BFF2A4CF0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D7C43-E2C3-DD4C-A550-2FA686A25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956F07-6C21-8644-98EA-F1980F4AC0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C84C1-C06B-6344-BF74-AEBB11F003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9F84D-5EAA-E04B-AFEA-6431F1F3D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E57412-5443-DE47-8C10-654A80F69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60DF4-8DF6-984E-86E2-9D7E0FB1C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40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2D5A-025B-C84E-8D46-F712E0DE9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73941-067D-9444-B4C3-A836C1D55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F236-8923-EF48-8545-75B2A6A44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21EA6-4B79-174B-A9BC-EC0788E6D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F0613-E491-CD4A-8AB0-71246E27A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07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D2BC6-3A75-A14D-B47B-DB7BBE147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67BA8-561F-0D42-9056-63C69FDEA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FD645-DF15-3B41-ADA9-E25B56AEF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652C9-9BE3-114B-87BE-49BF9B6F2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F47C9-752C-784E-AB40-673C17705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83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F2242-19DD-B443-982A-261853EFE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5FFFD-F834-F34A-86CE-D047CDFC00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6FC01-BCC0-8446-8B35-70E8B4085A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E6363-7613-1049-92C9-7817B5D33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001644-1236-D340-831F-1FBA10478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D090D-D833-E041-A8DB-8D23DA7A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43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F009D-A387-BB4D-BF4F-F6D39E38A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EA7EB-6BD8-A242-8979-E686CAEB3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D03096-3ADE-0D49-87DF-7AE866E332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3E15E-B5FA-CC48-8909-5528D916D7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A8801B-40B4-514E-A6FD-ED63B7A1EA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1DCCF1-65A7-D44D-99B3-902FC2736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08A6F3-37A4-854B-B8AA-878248B7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5A266D-A301-194F-B6CF-52BC26384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9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EDF47-FE77-684C-A78F-519AD18FF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EE0B15-F8BC-B74F-9CA4-093BF3E89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7BE0CC-24E8-1C4B-98B2-92751C4F4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C598E1-28E1-E34D-8476-B52C9A6E8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46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0CBD2-F41F-3F41-8F3F-96FF0B0F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A35F51-7A24-DD48-857D-3F46A37E0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31C63-CA8F-4846-89CD-CE5C5C900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6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B6F10-2A55-C443-9E97-A500BE8A6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F860A-B2CC-9F49-A0B5-664CB60AE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DBBFF3-34F7-974E-9497-62B35D6CD0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42A79B-DF5A-3C4D-A7B1-AA068933A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5488CA-3BBD-824B-B834-D2A9E190F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B236B-DB05-FD48-AC1B-FADC6EB6D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913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B4D41-0533-4741-9240-0ED65A025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CBEB84-BBDF-CC46-BE7F-C7D66BE8F7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CF74E-7C42-B149-A487-B24709A6C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F6D11-C097-894E-B6C4-BAB3E719F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6A5B31-E144-1540-AC1E-834772B23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7DF70C-B787-534B-98AC-2AAAA304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34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BD203D-34F8-7046-8436-2D026BCF5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D7B2B-44DB-7445-80AA-8647953B1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FCA2E-322C-EF49-87FE-72F9DB6346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AAF8E-7D20-B24B-B202-FB90C024D6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C5E77-DCB9-314C-BD5A-F3EE89C1F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9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2459" y="0"/>
            <a:ext cx="131044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25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532453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l" rtl="0" fontAlgn="base"/>
            <a:r>
              <a:rPr lang="en-GB" sz="4000" b="0" i="0" u="none" strike="noStrike" dirty="0">
                <a:solidFill>
                  <a:srgbClr val="000000"/>
                </a:solidFill>
                <a:effectLst/>
                <a:latin typeface="Myriad"/>
              </a:rPr>
              <a:t>Learning Intentions</a:t>
            </a:r>
            <a:r>
              <a:rPr lang="en-US" sz="4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US" sz="4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Myriad"/>
              </a:rPr>
              <a:t>Knowledge and awareness of Northern Ireland Hospice and Children’s Hospice and the vital work they do in the local community. 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Myriad"/>
              </a:rPr>
              <a:t>Understand the importance of kindness.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Myriad"/>
              </a:rPr>
              <a:t>Draw connections of how small acts of kindness can help Northern Ireland Hospice and Children’s Hospice.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</p:txBody>
      </p:sp>
      <p:pic>
        <p:nvPicPr>
          <p:cNvPr id="2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1C91CC85-03CA-42C4-B227-04A47A279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823" y="-178330"/>
            <a:ext cx="1957024" cy="18795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F6F805-FE5E-4ADC-96E1-83F382CA2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847" y="395066"/>
            <a:ext cx="1602991" cy="92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31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566308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+mn-ea"/>
                <a:cs typeface="+mn-cs"/>
              </a:rPr>
              <a:t>Northern Ireland Hospice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Northern Ireland Hospice is a local charity.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Hospice cares for over 4,000 babies, children, adults and their families at a time of their lives when they need it most. 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Most of the care carried out by Hospice nurses happens in the patients own home.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 Horizon House is the only Children's Hospice in Northern Ireland. 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</p:txBody>
      </p:sp>
      <p:pic>
        <p:nvPicPr>
          <p:cNvPr id="2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1C91CC85-03CA-42C4-B227-04A47A279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823" y="-178330"/>
            <a:ext cx="1957024" cy="18795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F6F805-FE5E-4ADC-96E1-83F382CA2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847" y="395066"/>
            <a:ext cx="1602991" cy="92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391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3853" y="908189"/>
            <a:ext cx="11056776" cy="467820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b="1" dirty="0">
                <a:latin typeface="Myriad"/>
                <a:cs typeface="Calibri"/>
              </a:rPr>
              <a:t>What is Kindness? </a:t>
            </a:r>
            <a:endParaRPr lang="en-GB">
              <a:latin typeface="Calibri"/>
              <a:cs typeface="Calibri"/>
            </a:endParaRPr>
          </a:p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dirty="0">
                <a:latin typeface="Myriad"/>
              </a:rPr>
              <a:t>Kindness is showing someone you care.</a:t>
            </a:r>
          </a:p>
          <a:p>
            <a:pPr algn="ctr"/>
            <a:endParaRPr lang="en-GB" sz="4000" dirty="0">
              <a:latin typeface="Myriad"/>
            </a:endParaRPr>
          </a:p>
          <a:p>
            <a:pPr algn="ctr"/>
            <a:r>
              <a:rPr lang="en-GB" sz="4000" i="1" dirty="0">
                <a:latin typeface="Myriad"/>
              </a:rPr>
              <a:t>"If you see someone today without a smile, give them yours."</a:t>
            </a:r>
            <a:endParaRPr lang="en-GB" i="1" dirty="0">
              <a:cs typeface="Calibri" panose="020F0502020204030204"/>
            </a:endParaRPr>
          </a:p>
          <a:p>
            <a:pPr algn="ctr"/>
            <a:endParaRPr lang="en-GB" dirty="0">
              <a:latin typeface="Myriad"/>
            </a:endParaRPr>
          </a:p>
        </p:txBody>
      </p:sp>
    </p:spTree>
    <p:extLst>
      <p:ext uri="{BB962C8B-B14F-4D97-AF65-F5344CB8AC3E}">
        <p14:creationId xmlns:p14="http://schemas.microsoft.com/office/powerpoint/2010/main" val="3580406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25151" y="918810"/>
            <a:ext cx="10679466" cy="766363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  <a:ea typeface="Calibri"/>
                <a:cs typeface="Times New Roman"/>
              </a:rPr>
              <a:t>Kindness Counts </a:t>
            </a:r>
            <a:endParaRPr lang="en-US" dirty="0">
              <a:latin typeface="Calibri"/>
              <a:ea typeface="Calibri"/>
              <a:cs typeface="Calibri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latin typeface="Myriad"/>
                <a:ea typeface="Calibri"/>
                <a:cs typeface="Times New Roman"/>
              </a:rPr>
              <a:t>World Kindness Day is celebrated on </a:t>
            </a:r>
            <a:r>
              <a:rPr lang="en-GB" sz="3200" b="1" dirty="0">
                <a:latin typeface="Myriad"/>
                <a:ea typeface="Calibri"/>
                <a:cs typeface="Times New Roman"/>
              </a:rPr>
              <a:t>13th November 2024. </a:t>
            </a:r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b="1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ea typeface="+mn-lt"/>
                <a:cs typeface="+mn-lt"/>
              </a:rPr>
              <a:t>This year the money we raise is so important to NI Hospice.</a:t>
            </a:r>
            <a:endParaRPr lang="en-GB" dirty="0">
              <a:ea typeface="+mn-lt"/>
              <a:cs typeface="+mn-lt"/>
            </a:endParaRPr>
          </a:p>
          <a:p>
            <a:endParaRPr lang="en-GB" sz="3200" dirty="0">
              <a:ea typeface="+mn-lt"/>
              <a:cs typeface="+mn-lt"/>
            </a:endParaRPr>
          </a:p>
          <a:p>
            <a:r>
              <a:rPr lang="en-GB" sz="3200" dirty="0">
                <a:ea typeface="+mn-lt"/>
                <a:cs typeface="+mn-lt"/>
              </a:rPr>
              <a:t> </a:t>
            </a:r>
            <a:r>
              <a:rPr lang="en-GB" sz="3200" b="1" dirty="0">
                <a:ea typeface="+mn-lt"/>
                <a:cs typeface="+mn-lt"/>
              </a:rPr>
              <a:t>Every pound raised from Kindness Counts makes a real difference! </a:t>
            </a:r>
            <a:r>
              <a:rPr lang="en-GB" sz="3200" dirty="0">
                <a:ea typeface="+mn-lt"/>
                <a:cs typeface="+mn-lt"/>
              </a:rPr>
              <a:t> </a:t>
            </a:r>
            <a:endParaRPr lang="en-GB" dirty="0">
              <a:ea typeface="+mn-lt"/>
              <a:cs typeface="+mn-lt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ea typeface="Calibri"/>
              <a:cs typeface="Times New Roman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Calibri"/>
              <a:ea typeface="Calibri"/>
              <a:cs typeface="Calibri"/>
            </a:endParaRPr>
          </a:p>
        </p:txBody>
      </p:sp>
      <p:pic>
        <p:nvPicPr>
          <p:cNvPr id="3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DE4E1525-2E2C-4BB3-8D16-1AC0F8A41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852" y="-190852"/>
            <a:ext cx="2033712" cy="2033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8D56D5-2EB7-48FF-A18B-1D32EC807F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157" y="456972"/>
            <a:ext cx="1602991" cy="92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019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</TotalTime>
  <Words>185</Words>
  <Application>Microsoft Office PowerPoint</Application>
  <PresentationFormat>Widescreen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Myriad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David-Lee Badger</dc:creator>
  <cp:lastModifiedBy>Charlotte Gill</cp:lastModifiedBy>
  <cp:revision>108</cp:revision>
  <dcterms:created xsi:type="dcterms:W3CDTF">2020-09-03T09:09:55Z</dcterms:created>
  <dcterms:modified xsi:type="dcterms:W3CDTF">2024-03-26T14:05:08Z</dcterms:modified>
</cp:coreProperties>
</file>