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1" r:id="rId3"/>
    <p:sldId id="274" r:id="rId4"/>
    <p:sldId id="288" r:id="rId5"/>
    <p:sldId id="283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9B16A-E72D-44E3-20EB-D51C5D1A1AC5}" v="8" dt="2020-09-11T14:41:21.476"/>
    <p1510:client id="{1B971C12-74F0-4543-2A3D-C07616C2E031}" v="7" dt="2020-09-11T14:31:16.713"/>
    <p1510:client id="{37DCC3B8-8C53-455B-E792-DBEA4FA525D0}" v="11" dt="2020-09-11T14:36:19.518"/>
    <p1510:client id="{675C1474-B809-43B0-0402-F4E3B92BC264}" v="4" dt="2020-09-11T15:18:08.423"/>
    <p1510:client id="{7FD3278D-478B-4C27-5ABB-FE57731AAEFD}" v="2" dt="2020-09-11T16:32:05.198"/>
    <p1510:client id="{81188991-5506-4780-4450-0674E7763DD2}" v="18" dt="2020-09-11T09:02:58.279"/>
    <p1510:client id="{8E2C9996-6451-4A10-8291-462A3B96CBA5}" v="422" dt="2022-08-25T09:47:36.4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81" d="100"/>
          <a:sy n="81" d="100"/>
        </p:scale>
        <p:origin x="70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8E2C9996-6451-4A10-8291-462A3B96CBA5}"/>
    <pc:docChg chg="delSld modSld">
      <pc:chgData name="Charlotte Gill" userId="S::charlotte.browne@nihospice.org::e74bd2a2-0188-404e-96b2-27bb298b3df3" providerId="AD" clId="Web-{8E2C9996-6451-4A10-8291-462A3B96CBA5}" dt="2022-08-25T09:47:36.406" v="238"/>
      <pc:docMkLst>
        <pc:docMk/>
      </pc:docMkLst>
      <pc:sldChg chg="addSp delSp modSp">
        <pc:chgData name="Charlotte Gill" userId="S::charlotte.browne@nihospice.org::e74bd2a2-0188-404e-96b2-27bb298b3df3" providerId="AD" clId="Web-{8E2C9996-6451-4A10-8291-462A3B96CBA5}" dt="2022-08-25T09:43:21.713" v="33" actId="1076"/>
        <pc:sldMkLst>
          <pc:docMk/>
          <pc:sldMk cId="764025748" sldId="257"/>
        </pc:sldMkLst>
        <pc:picChg chg="add mod">
          <ac:chgData name="Charlotte Gill" userId="S::charlotte.browne@nihospice.org::e74bd2a2-0188-404e-96b2-27bb298b3df3" providerId="AD" clId="Web-{8E2C9996-6451-4A10-8291-462A3B96CBA5}" dt="2022-08-25T09:43:21.713" v="33" actId="1076"/>
          <ac:picMkLst>
            <pc:docMk/>
            <pc:sldMk cId="764025748" sldId="257"/>
            <ac:picMk id="2" creationId="{FF0B558D-E7A7-D3A8-E10B-F585673097E6}"/>
          </ac:picMkLst>
        </pc:picChg>
        <pc:picChg chg="del">
          <ac:chgData name="Charlotte Gill" userId="S::charlotte.browne@nihospice.org::e74bd2a2-0188-404e-96b2-27bb298b3df3" providerId="AD" clId="Web-{8E2C9996-6451-4A10-8291-462A3B96CBA5}" dt="2022-08-25T09:43:17.165" v="31"/>
          <ac:picMkLst>
            <pc:docMk/>
            <pc:sldMk cId="764025748" sldId="257"/>
            <ac:picMk id="4" creationId="{2B908D62-00C4-FD4C-BA59-4977F791974A}"/>
          </ac:picMkLst>
        </pc:picChg>
      </pc:sldChg>
      <pc:sldChg chg="addSp modSp">
        <pc:chgData name="Charlotte Gill" userId="S::charlotte.browne@nihospice.org::e74bd2a2-0188-404e-96b2-27bb298b3df3" providerId="AD" clId="Web-{8E2C9996-6451-4A10-8291-462A3B96CBA5}" dt="2022-08-25T09:47:26.562" v="236" actId="20577"/>
        <pc:sldMkLst>
          <pc:docMk/>
          <pc:sldMk cId="3316322944" sldId="264"/>
        </pc:sldMkLst>
        <pc:spChg chg="mod">
          <ac:chgData name="Charlotte Gill" userId="S::charlotte.browne@nihospice.org::e74bd2a2-0188-404e-96b2-27bb298b3df3" providerId="AD" clId="Web-{8E2C9996-6451-4A10-8291-462A3B96CBA5}" dt="2022-08-25T09:47:26.562" v="236" actId="20577"/>
          <ac:spMkLst>
            <pc:docMk/>
            <pc:sldMk cId="3316322944" sldId="264"/>
            <ac:spMk id="2" creationId="{00000000-0000-0000-0000-000000000000}"/>
          </ac:spMkLst>
        </pc:spChg>
        <pc:picChg chg="add mod">
          <ac:chgData name="Charlotte Gill" userId="S::charlotte.browne@nihospice.org::e74bd2a2-0188-404e-96b2-27bb298b3df3" providerId="AD" clId="Web-{8E2C9996-6451-4A10-8291-462A3B96CBA5}" dt="2022-08-25T09:42:39.149" v="21" actId="1076"/>
          <ac:picMkLst>
            <pc:docMk/>
            <pc:sldMk cId="3316322944" sldId="264"/>
            <ac:picMk id="6" creationId="{1B9E95C6-0D74-0FC3-76F8-65CDF794C086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1:20.678" v="4" actId="1076"/>
        <pc:sldMkLst>
          <pc:docMk/>
          <pc:sldMk cId="722331425" sldId="274"/>
        </pc:sldMkLst>
        <pc:picChg chg="del">
          <ac:chgData name="Charlotte Gill" userId="S::charlotte.browne@nihospice.org::e74bd2a2-0188-404e-96b2-27bb298b3df3" providerId="AD" clId="Web-{8E2C9996-6451-4A10-8291-462A3B96CBA5}" dt="2022-08-25T09:41:15.850" v="2"/>
          <ac:picMkLst>
            <pc:docMk/>
            <pc:sldMk cId="722331425" sldId="274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1:20.678" v="4" actId="1076"/>
          <ac:picMkLst>
            <pc:docMk/>
            <pc:sldMk cId="722331425" sldId="274"/>
            <ac:picMk id="4" creationId="{EC498A17-3284-8881-A378-7B1961AF5CDF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7:02.546" v="234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8E2C9996-6451-4A10-8291-462A3B96CBA5}" dt="2022-08-25T09:47:02.546" v="234" actId="20577"/>
          <ac:spMkLst>
            <pc:docMk/>
            <pc:sldMk cId="1368019892" sldId="275"/>
            <ac:spMk id="2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45.335" v="8"/>
          <ac:picMkLst>
            <pc:docMk/>
            <pc:sldMk cId="1368019892" sldId="275"/>
            <ac:picMk id="3" creationId="{DE4E1525-2E2C-4BB3-8D16-1AC0F8A41AD3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2:49.665" v="24" actId="14100"/>
          <ac:picMkLst>
            <pc:docMk/>
            <pc:sldMk cId="1368019892" sldId="275"/>
            <ac:picMk id="4" creationId="{A10370AD-7DF9-35F7-D965-154B7F5981FE}"/>
          </ac:picMkLst>
        </pc:picChg>
      </pc:sldChg>
      <pc:sldChg chg="del">
        <pc:chgData name="Charlotte Gill" userId="S::charlotte.browne@nihospice.org::e74bd2a2-0188-404e-96b2-27bb298b3df3" providerId="AD" clId="Web-{8E2C9996-6451-4A10-8291-462A3B96CBA5}" dt="2022-08-25T09:47:36.406" v="238"/>
        <pc:sldMkLst>
          <pc:docMk/>
          <pc:sldMk cId="1000685369" sldId="279"/>
        </pc:sldMkLst>
      </pc:sldChg>
      <pc:sldChg chg="addSp delSp modSp del mod setBg">
        <pc:chgData name="Charlotte Gill" userId="S::charlotte.browne@nihospice.org::e74bd2a2-0188-404e-96b2-27bb298b3df3" providerId="AD" clId="Web-{8E2C9996-6451-4A10-8291-462A3B96CBA5}" dt="2022-08-25T09:47:30.437" v="237"/>
        <pc:sldMkLst>
          <pc:docMk/>
          <pc:sldMk cId="3738015646" sldId="280"/>
        </pc:sldMkLst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" creationId="{00000000-0000-0000-0000-000000000000}"/>
          </ac:spMkLst>
        </pc:spChg>
        <pc:spChg chg="mo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4" creationId="{00000000-0000-0000-0000-000000000000}"/>
          </ac:spMkLst>
        </pc:spChg>
        <pc:spChg chg="ord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5" creationId="{00000000-0000-0000-0000-00000000000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6" creationId="{231BF440-39FA-4087-84CC-2EEC0BBDAF29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18" creationId="{F04E4CBA-303B-48BD-8451-C2701CB0EEBF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0" creationId="{F6CA58B3-AFCC-4A40-9882-50D5080879B0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2" creationId="{75C56826-D4E5-42ED-8529-079651CB3005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4" creationId="{82095FCE-EF05-4443-B97A-85DEE3A5CA17}"/>
          </ac:spMkLst>
        </pc:spChg>
        <pc:spChg chg="add del">
          <ac:chgData name="Charlotte Gill" userId="S::charlotte.browne@nihospice.org::e74bd2a2-0188-404e-96b2-27bb298b3df3" providerId="AD" clId="Web-{8E2C9996-6451-4A10-8291-462A3B96CBA5}" dt="2022-08-25T09:42:16.055" v="17"/>
          <ac:spMkLst>
            <pc:docMk/>
            <pc:sldMk cId="3738015646" sldId="280"/>
            <ac:spMk id="26" creationId="{CA00AE6B-AA30-4CF8-BA6F-339B780AD76C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2:04.304" v="13"/>
          <ac:picMkLst>
            <pc:docMk/>
            <pc:sldMk cId="3738015646" sldId="280"/>
            <ac:picMk id="3" creationId="{FF6C2DAE-67C1-4C52-A6F8-A53A99EA53CB}"/>
          </ac:picMkLst>
        </pc:picChg>
        <pc:picChg chg="add mod or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6" creationId="{492987F7-9832-D3D4-B5ED-148B8066C9B9}"/>
          </ac:picMkLst>
        </pc:picChg>
        <pc:picChg chg="mod">
          <ac:chgData name="Charlotte Gill" userId="S::charlotte.browne@nihospice.org::e74bd2a2-0188-404e-96b2-27bb298b3df3" providerId="AD" clId="Web-{8E2C9996-6451-4A10-8291-462A3B96CBA5}" dt="2022-08-25T09:42:16.055" v="17"/>
          <ac:picMkLst>
            <pc:docMk/>
            <pc:sldMk cId="3738015646" sldId="280"/>
            <ac:picMk id="11" creationId="{3EE7B8A9-1C3C-C04D-A3FD-DEE2645193E4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9.853" v="30" actId="1076"/>
        <pc:sldMkLst>
          <pc:docMk/>
          <pc:sldMk cId="3090900683" sldId="281"/>
        </pc:sldMkLst>
        <pc:picChg chg="del">
          <ac:chgData name="Charlotte Gill" userId="S::charlotte.browne@nihospice.org::e74bd2a2-0188-404e-96b2-27bb298b3df3" providerId="AD" clId="Web-{8E2C9996-6451-4A10-8291-462A3B96CBA5}" dt="2022-08-25T09:43:05.712" v="28"/>
          <ac:picMkLst>
            <pc:docMk/>
            <pc:sldMk cId="3090900683" sldId="281"/>
            <ac:picMk id="2" creationId="{1C91CC85-03CA-42C4-B227-04A47A279C9F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9.853" v="30" actId="1076"/>
          <ac:picMkLst>
            <pc:docMk/>
            <pc:sldMk cId="3090900683" sldId="281"/>
            <ac:picMk id="4" creationId="{29043F20-6265-AECD-2577-95107EABC4C1}"/>
          </ac:picMkLst>
        </pc:picChg>
      </pc:sldChg>
      <pc:sldChg chg="addSp delSp modSp">
        <pc:chgData name="Charlotte Gill" userId="S::charlotte.browne@nihospice.org::e74bd2a2-0188-404e-96b2-27bb298b3df3" providerId="AD" clId="Web-{8E2C9996-6451-4A10-8291-462A3B96CBA5}" dt="2022-08-25T09:43:00.103" v="27" actId="1076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8E2C9996-6451-4A10-8291-462A3B96CBA5}" dt="2022-08-25T09:40:23.802" v="1" actId="20577"/>
          <ac:spMkLst>
            <pc:docMk/>
            <pc:sldMk cId="3580406612" sldId="288"/>
            <ac:spMk id="3" creationId="{00000000-0000-0000-0000-000000000000}"/>
          </ac:spMkLst>
        </pc:spChg>
        <pc:picChg chg="del">
          <ac:chgData name="Charlotte Gill" userId="S::charlotte.browne@nihospice.org::e74bd2a2-0188-404e-96b2-27bb298b3df3" providerId="AD" clId="Web-{8E2C9996-6451-4A10-8291-462A3B96CBA5}" dt="2022-08-25T09:41:23.944" v="5"/>
          <ac:picMkLst>
            <pc:docMk/>
            <pc:sldMk cId="3580406612" sldId="288"/>
            <ac:picMk id="2" creationId="{9061A8EF-B967-4438-93B1-7A97C48ADA3D}"/>
          </ac:picMkLst>
        </pc:picChg>
        <pc:picChg chg="add mod">
          <ac:chgData name="Charlotte Gill" userId="S::charlotte.browne@nihospice.org::e74bd2a2-0188-404e-96b2-27bb298b3df3" providerId="AD" clId="Web-{8E2C9996-6451-4A10-8291-462A3B96CBA5}" dt="2022-08-25T09:43:00.103" v="27" actId="1076"/>
          <ac:picMkLst>
            <pc:docMk/>
            <pc:sldMk cId="3580406612" sldId="288"/>
            <ac:picMk id="4" creationId="{27C07DBD-2DE6-D65F-2679-276719BDD17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3/26/2024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219A98CE-93A9-964B-8769-395C8E758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418" y="1408030"/>
            <a:ext cx="12550834" cy="12550834"/>
          </a:xfrm>
          <a:prstGeom prst="rect">
            <a:avLst/>
          </a:prstGeom>
        </p:spPr>
      </p:pic>
      <p:pic>
        <p:nvPicPr>
          <p:cNvPr id="2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FF0B558D-E7A7-D3A8-E10B-F58567309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4319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7861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</a:rPr>
              <a:t>Learning Intentions</a:t>
            </a:r>
          </a:p>
          <a:p>
            <a:endParaRPr lang="en-GB" sz="44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Knowledge and awareness of Northern Ireland Hospice and Children’s Hospice and the vital work they do in the local community. 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Understand the importance of kindness.</a:t>
            </a:r>
            <a:endParaRPr lang="en-GB" sz="2000">
              <a:latin typeface="Myriad"/>
            </a:endParaRPr>
          </a:p>
          <a:p>
            <a:endParaRPr lang="en-GB" sz="2000" dirty="0">
              <a:latin typeface="Myriad"/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en-GB" sz="2000" dirty="0">
                <a:latin typeface="Myriad"/>
                <a:ea typeface="+mn-lt"/>
                <a:cs typeface="+mn-lt"/>
              </a:rPr>
              <a:t>Draw connections of how small acts of kindness can help Northern Ireland Hospice and Children’s Hospice.</a:t>
            </a:r>
            <a:endParaRPr lang="en-GB" sz="2000" dirty="0">
              <a:latin typeface="Myriad"/>
            </a:endParaRPr>
          </a:p>
          <a:p>
            <a:endParaRPr lang="en-GB" sz="4400" dirty="0">
              <a:latin typeface="Myriad"/>
              <a:ea typeface="Calibri"/>
              <a:cs typeface="Times New Roman"/>
            </a:endParaRPr>
          </a:p>
          <a:p>
            <a:endParaRPr lang="en-GB" sz="2000" dirty="0">
              <a:latin typeface="Myriad"/>
              <a:ea typeface="Calibri"/>
              <a:cs typeface="Times New Roman"/>
            </a:endParaRPr>
          </a:p>
          <a:p>
            <a:endParaRPr lang="en-GB" sz="2000">
              <a:latin typeface="Myriad"/>
              <a:ea typeface="Calibri"/>
              <a:cs typeface="Times New Roman"/>
            </a:endParaRPr>
          </a:p>
          <a:p>
            <a:endParaRPr lang="en-GB">
              <a:latin typeface="Calibri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  <a:p>
            <a:endParaRPr lang="en-GB" sz="2000" dirty="0">
              <a:latin typeface="Myriad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9043F20-6265-AECD-2577-95107EAB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9562" y="126588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00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627864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en-GB" sz="2000" dirty="0">
                <a:latin typeface="Myriad"/>
                <a:ea typeface="Calibri"/>
                <a:cs typeface="Times New Roman"/>
              </a:rPr>
              <a:t>It’s estimated that it will cost approximately £20 million to deliver Northern Ireland Hospice services throughout the province next year.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C498A17-3284-8881-A378-7B1961AF5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1643" y="105993"/>
            <a:ext cx="2743200" cy="145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344709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</a:rPr>
              <a:t>What is Kindness? </a:t>
            </a:r>
            <a:endParaRPr lang="en-GB" dirty="0"/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The quality of being friendly, generous, and considerate.</a:t>
            </a:r>
          </a:p>
          <a:p>
            <a:pPr algn="ctr"/>
            <a:endParaRPr lang="en-GB" dirty="0">
              <a:latin typeface="Myriad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27C07DBD-2DE6-D65F-2679-276719BDD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46" y="-2031"/>
            <a:ext cx="3093308" cy="164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automatically generated">
            <a:extLst>
              <a:ext uri="{FF2B5EF4-FFF2-40B4-BE49-F238E27FC236}">
                <a16:creationId xmlns:a16="http://schemas.microsoft.com/office/drawing/2014/main" id="{15B2AB30-0954-D943-BA9D-DCC89C61E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36664" y="-10042933"/>
            <a:ext cx="24082064" cy="24082064"/>
          </a:xfrm>
          <a:prstGeom prst="rect">
            <a:avLst/>
          </a:prstGeom>
        </p:spPr>
      </p:pic>
      <p:pic>
        <p:nvPicPr>
          <p:cNvPr id="3" name="Picture 2" descr="A picture containing text, refrigerator, room&#10;&#10;Description automatically generated">
            <a:extLst>
              <a:ext uri="{FF2B5EF4-FFF2-40B4-BE49-F238E27FC236}">
                <a16:creationId xmlns:a16="http://schemas.microsoft.com/office/drawing/2014/main" id="{4F82A451-FAD7-654F-B8B9-E83ECBD8DC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14124" y="-294461"/>
            <a:ext cx="12277460" cy="10861941"/>
          </a:xfrm>
          <a:prstGeom prst="rect">
            <a:avLst/>
          </a:pr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361FA08-630E-3C45-AECB-77FCAC62F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420" y="5136510"/>
            <a:ext cx="2215341" cy="22153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9E6593-5233-414D-8EA9-9FE24202E168}"/>
              </a:ext>
            </a:extLst>
          </p:cNvPr>
          <p:cNvSpPr/>
          <p:nvPr/>
        </p:nvSpPr>
        <p:spPr>
          <a:xfrm>
            <a:off x="3445311" y="744283"/>
            <a:ext cx="8892321" cy="192052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Northern Ireland Hospice </a:t>
            </a:r>
          </a:p>
          <a:p>
            <a:pPr algn="ctr">
              <a:spcBef>
                <a:spcPct val="20000"/>
              </a:spcBef>
              <a:defRPr/>
            </a:pPr>
            <a:r>
              <a:rPr lang="en-GB" sz="5400" b="1" kern="0" dirty="0">
                <a:solidFill>
                  <a:schemeClr val="bg1"/>
                </a:solidFill>
                <a:latin typeface="Myriad"/>
              </a:rPr>
              <a:t>Kindness Video 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45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815607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 13th November 2024. </a:t>
            </a: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The money raised from your fundraising can really make a difference. Especially this year – as costs continue to increase and fundraising becomes much more difficult for NI Hospice.</a:t>
            </a:r>
            <a:endParaRPr lang="en-GB" dirty="0">
              <a:ea typeface="+mn-lt"/>
              <a:cs typeface="+mn-lt"/>
            </a:endParaRPr>
          </a:p>
          <a:p>
            <a:endParaRPr lang="en-GB" sz="3200" b="1" dirty="0">
              <a:ea typeface="+mn-lt"/>
              <a:cs typeface="+mn-lt"/>
            </a:endParaRPr>
          </a:p>
          <a:p>
            <a:r>
              <a:rPr lang="en-GB" sz="3200" b="1" dirty="0">
                <a:ea typeface="+mn-lt"/>
                <a:cs typeface="+mn-lt"/>
              </a:rPr>
              <a:t>Every pound raised from Kindness Counts makes a 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 dirty="0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4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A10370AD-7DF9-35F7-D965-154B7F5981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707" y="60529"/>
            <a:ext cx="3618470" cy="191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204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Myriad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115</cp:revision>
  <dcterms:created xsi:type="dcterms:W3CDTF">2020-09-03T09:09:55Z</dcterms:created>
  <dcterms:modified xsi:type="dcterms:W3CDTF">2024-03-26T14:06:44Z</dcterms:modified>
</cp:coreProperties>
</file>